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5000" y="1749826"/>
            <a:ext cx="5670000" cy="3722400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5000" y="5615776"/>
            <a:ext cx="5670000" cy="2581424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0125" y="569250"/>
            <a:ext cx="1630125" cy="90609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9750" y="569250"/>
            <a:ext cx="4795875" cy="90609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5812" y="2665576"/>
            <a:ext cx="6520500" cy="444757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5812" y="7155226"/>
            <a:ext cx="6520500" cy="2338874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9750" y="2846250"/>
            <a:ext cx="3213000" cy="67839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27250" y="2846250"/>
            <a:ext cx="3213000" cy="67839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569250"/>
            <a:ext cx="6520500" cy="20666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0735" y="2621026"/>
            <a:ext cx="3198234" cy="128452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0735" y="3905550"/>
            <a:ext cx="3198234" cy="57444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27250" y="2621026"/>
            <a:ext cx="3213985" cy="128452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27250" y="3905550"/>
            <a:ext cx="3213985" cy="57444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712800"/>
            <a:ext cx="2438297" cy="249480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3985" y="1539450"/>
            <a:ext cx="3827250" cy="75982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35" y="3207600"/>
            <a:ext cx="2438297" cy="5942476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712800"/>
            <a:ext cx="2438297" cy="249480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3985" y="1539450"/>
            <a:ext cx="3827250" cy="7598250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35" y="3207600"/>
            <a:ext cx="2438297" cy="5942476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19750" y="569250"/>
            <a:ext cx="6520500" cy="206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9750" y="2846250"/>
            <a:ext cx="6520500" cy="678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19750" y="9909900"/>
            <a:ext cx="1701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04250" y="9909900"/>
            <a:ext cx="25515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339250" y="9909900"/>
            <a:ext cx="1701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xNjlmMWJlMmJlOWVhMWQ1M2RjYjQ1ZjQ0YTdjY2Y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笙</cp:lastModifiedBy>
  <cp:revision>5</cp:revision>
  <dcterms:created xsi:type="dcterms:W3CDTF">2023-08-09T12:44:00Z</dcterms:created>
  <dcterms:modified xsi:type="dcterms:W3CDTF">2024-10-22T00:41:58Z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2052-12.1.0.18608</vt:lpwstr>
  </property>
</Properties>
</file>